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A49B-0399-4A63-830D-C1E294FE64A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1A5B-C918-4D7D-9514-37A9C8573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41A5B-C918-4D7D-9514-37A9C8573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6981-473F-DFEE-F087-00023D9D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CBD5D-E5FE-2273-0F02-937E64BB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8FEB-1168-D3FE-4A2B-431A29B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AC9-90E5-BDEF-8B1C-D8212B16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DBE6-F497-C6EB-D417-635E1F32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0D80-AAD0-8878-D2E8-0EC0AB18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47FCB-E9CF-FD86-DCB5-B04A6886C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B023-CC0F-5AAC-D1AB-36EA7F1A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A418-BC5B-E329-7FB6-E47BA5D1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4F42D-3F8C-A611-13C8-5B018DA7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A7212-0539-6849-8950-110DB80C0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660FB-178B-97E5-854A-35E819FAD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DFF74-47F9-6352-6CBE-B84B5CA6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E770C-25C4-4AE1-CBA8-FB9BB388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BAE3-FCCA-6DD1-1A5E-A7438ACB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6046-052F-E6DE-E5A2-82737EB7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2CED-C3AF-D7FF-513F-7DCA0A39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C74F-82E5-699E-CDA0-9734E128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886C0-0319-2273-6F18-02CD332C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DB9F-CDDC-9908-9A2B-D1AA89C2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1D8A-A37D-458A-B91C-D93DCE47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D7E9E-2632-CE85-D818-5D1DC83C6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98CF-3628-B142-8A75-377AA844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F5EB-8589-E419-E01A-23397965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1A4D-E009-CA63-14B6-57CA54BA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C286-6D5C-A48C-38FC-CA83C673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A489-6967-3B55-7C9F-E676BBD1A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8DF0-1F75-F7A2-A1B1-EB621593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745A-5750-7112-82B6-402B7685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DA691-8B87-D720-1599-24A8D0A0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062E7-E23D-88A0-CDEB-9DA1EFC5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207F-1CA7-C96B-FA45-81F60A7E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0D351-CE72-5916-F218-B95A9407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766D-79C6-A0D2-66D3-572814D5F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C5F4-1BAC-DEFF-8B66-C21B43934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647DB-4EA0-ED4A-B301-E9D293A1E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3DA8C-95CF-F9B3-3C05-546FD58A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ACCED-7FF2-19CB-AD39-9F656711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A248C-D21A-787A-07DE-885F9EB4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1D2F-3EEC-03B8-FC52-04FDD67D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AE258-E30A-AF88-34AE-BB5A5700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EF4B-3515-B01C-71B6-0292E45C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37795-D05D-756A-D666-BC5A7833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B001B-3BD8-5494-EAD0-769BA93D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70543-FB4F-5D15-AE36-2EBAFAFA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CD70-66EF-14A3-58C8-6F3C59AB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E01A-5AAE-7A81-44B8-9582AE81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29E1-C03B-0AB7-674D-C2A77DA3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48D57-D2C7-27A2-0FF3-DBFBC57C8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F892-4074-4689-B53C-25085352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A6F08-0B47-3B73-ED88-11915A72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F05DF-2B3F-C1F1-2368-531BFDE4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61DB-50B4-4366-4BFB-3193CFC4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13A6C-7904-5CF4-874D-7A610A61C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6A906-BE0C-D946-EFD5-5431A6ECA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10462-06A4-4312-855C-5E7BF291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564C3-CD48-B0DE-B160-9AAA631F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D316B-7765-52BC-0456-9C47BD28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B4D7C-EFAE-F008-BE65-0FAD40CB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8E825-4C05-74ED-097F-3B7194B18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FD0F-BAE6-00E9-BB9F-70389F614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F0B65-E808-46CD-A842-7FA5F3FAB5B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94D1-77A4-8C90-C2A5-473A306F6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716E2-73BE-52F1-4174-E2E9AF47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88AA2-822B-4C68-B44F-FA88BA91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E5BDEE-FE77-04DE-1A48-4A8620F43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8" t="43654"/>
          <a:stretch/>
        </p:blipFill>
        <p:spPr>
          <a:xfrm>
            <a:off x="131773" y="35923"/>
            <a:ext cx="9113314" cy="6866428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CBF785A-7E15-1531-DA93-DD5524C19E8B}"/>
              </a:ext>
            </a:extLst>
          </p:cNvPr>
          <p:cNvSpPr/>
          <p:nvPr/>
        </p:nvSpPr>
        <p:spPr>
          <a:xfrm>
            <a:off x="3712863" y="4292908"/>
            <a:ext cx="338667" cy="34544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AC7ED-B9A7-6717-1729-4E7B9A79AB51}"/>
              </a:ext>
            </a:extLst>
          </p:cNvPr>
          <p:cNvSpPr/>
          <p:nvPr/>
        </p:nvSpPr>
        <p:spPr>
          <a:xfrm>
            <a:off x="3401510" y="2466776"/>
            <a:ext cx="508000" cy="51477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AFE7E-AFF7-03F4-D384-959B92CDAB9D}"/>
              </a:ext>
            </a:extLst>
          </p:cNvPr>
          <p:cNvSpPr/>
          <p:nvPr/>
        </p:nvSpPr>
        <p:spPr>
          <a:xfrm>
            <a:off x="3934187" y="1606165"/>
            <a:ext cx="508000" cy="51477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EC50E6-1118-F2E4-D107-1D012B67CCB8}"/>
              </a:ext>
            </a:extLst>
          </p:cNvPr>
          <p:cNvSpPr/>
          <p:nvPr/>
        </p:nvSpPr>
        <p:spPr>
          <a:xfrm>
            <a:off x="3747395" y="3543305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58115E-F433-0D98-06AC-CEF77F1ECB48}"/>
              </a:ext>
            </a:extLst>
          </p:cNvPr>
          <p:cNvSpPr/>
          <p:nvPr/>
        </p:nvSpPr>
        <p:spPr>
          <a:xfrm>
            <a:off x="9531876" y="1171609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B94DE9-976D-EC4E-A1A8-0D335790537D}"/>
              </a:ext>
            </a:extLst>
          </p:cNvPr>
          <p:cNvSpPr/>
          <p:nvPr/>
        </p:nvSpPr>
        <p:spPr>
          <a:xfrm>
            <a:off x="9459899" y="701341"/>
            <a:ext cx="377610" cy="352212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90BA0D-64C8-32B0-573C-7E5C93CA43EF}"/>
              </a:ext>
            </a:extLst>
          </p:cNvPr>
          <p:cNvSpPr/>
          <p:nvPr/>
        </p:nvSpPr>
        <p:spPr>
          <a:xfrm>
            <a:off x="9531876" y="1539068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8A11B-E1FC-84DC-A8D2-71E78719E0F4}"/>
              </a:ext>
            </a:extLst>
          </p:cNvPr>
          <p:cNvSpPr/>
          <p:nvPr/>
        </p:nvSpPr>
        <p:spPr>
          <a:xfrm>
            <a:off x="9553037" y="2074681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B64FED-8A28-86AA-5541-6F2AEB0B4B1B}"/>
              </a:ext>
            </a:extLst>
          </p:cNvPr>
          <p:cNvSpPr/>
          <p:nvPr/>
        </p:nvSpPr>
        <p:spPr>
          <a:xfrm>
            <a:off x="9555583" y="2503093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7E8C14-B84C-73EF-3B99-2D530B85619A}"/>
              </a:ext>
            </a:extLst>
          </p:cNvPr>
          <p:cNvSpPr/>
          <p:nvPr/>
        </p:nvSpPr>
        <p:spPr>
          <a:xfrm>
            <a:off x="9555583" y="2884094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A909D-07DF-7CAE-82D7-3AC6D9F78CC2}"/>
              </a:ext>
            </a:extLst>
          </p:cNvPr>
          <p:cNvSpPr/>
          <p:nvPr/>
        </p:nvSpPr>
        <p:spPr>
          <a:xfrm>
            <a:off x="9576744" y="3263402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8FE37-C00D-FB8E-2E3B-ABDC1DC663B8}"/>
              </a:ext>
            </a:extLst>
          </p:cNvPr>
          <p:cNvSpPr txBox="1"/>
          <p:nvPr/>
        </p:nvSpPr>
        <p:spPr>
          <a:xfrm>
            <a:off x="9779095" y="1103783"/>
            <a:ext cx="127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Packet Pickup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10B371-4D0C-9440-5BEF-A522BD03C7C2}"/>
              </a:ext>
            </a:extLst>
          </p:cNvPr>
          <p:cNvSpPr/>
          <p:nvPr/>
        </p:nvSpPr>
        <p:spPr>
          <a:xfrm>
            <a:off x="3824407" y="3955635"/>
            <a:ext cx="170207" cy="1797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8BEF5-E083-75E4-E6F5-4D2255B4ED83}"/>
              </a:ext>
            </a:extLst>
          </p:cNvPr>
          <p:cNvSpPr txBox="1"/>
          <p:nvPr/>
        </p:nvSpPr>
        <p:spPr>
          <a:xfrm>
            <a:off x="9800256" y="1501172"/>
            <a:ext cx="204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Podium / Sound system </a:t>
            </a:r>
          </a:p>
          <a:p>
            <a:r>
              <a:rPr lang="en-US" sz="1400" dirty="0"/>
              <a:t>(on grass median)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8E7C8-E3F5-C090-04B6-EFD0E17528CD}"/>
              </a:ext>
            </a:extLst>
          </p:cNvPr>
          <p:cNvSpPr/>
          <p:nvPr/>
        </p:nvSpPr>
        <p:spPr>
          <a:xfrm rot="1645401">
            <a:off x="4237973" y="3517953"/>
            <a:ext cx="190518" cy="394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D350ED-1E48-9903-3AD8-E783B20B2210}"/>
              </a:ext>
            </a:extLst>
          </p:cNvPr>
          <p:cNvSpPr/>
          <p:nvPr/>
        </p:nvSpPr>
        <p:spPr>
          <a:xfrm>
            <a:off x="9578342" y="6011330"/>
            <a:ext cx="242048" cy="3843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09FA7-EEBB-E244-8AE3-5CA06A872344}"/>
              </a:ext>
            </a:extLst>
          </p:cNvPr>
          <p:cNvSpPr txBox="1"/>
          <p:nvPr/>
        </p:nvSpPr>
        <p:spPr>
          <a:xfrm>
            <a:off x="9771375" y="6072588"/>
            <a:ext cx="2259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Emergency Vehicle Parking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DF8D9-5D6F-95A2-8C3B-0FDBA23C0A03}"/>
              </a:ext>
            </a:extLst>
          </p:cNvPr>
          <p:cNvSpPr txBox="1"/>
          <p:nvPr/>
        </p:nvSpPr>
        <p:spPr>
          <a:xfrm>
            <a:off x="9799884" y="2474480"/>
            <a:ext cx="86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TMF Tent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DF1527-71EA-EE89-B157-E1E8DE0F5985}"/>
              </a:ext>
            </a:extLst>
          </p:cNvPr>
          <p:cNvSpPr/>
          <p:nvPr/>
        </p:nvSpPr>
        <p:spPr>
          <a:xfrm>
            <a:off x="3365314" y="4132196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7D34-CA1F-08A5-C130-31B3E1DA74B7}"/>
              </a:ext>
            </a:extLst>
          </p:cNvPr>
          <p:cNvSpPr txBox="1"/>
          <p:nvPr/>
        </p:nvSpPr>
        <p:spPr>
          <a:xfrm>
            <a:off x="9800256" y="2868941"/>
            <a:ext cx="1309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Fleet Feet Tent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7DAA0-3512-9723-F710-658647FD5C92}"/>
              </a:ext>
            </a:extLst>
          </p:cNvPr>
          <p:cNvSpPr txBox="1"/>
          <p:nvPr/>
        </p:nvSpPr>
        <p:spPr>
          <a:xfrm>
            <a:off x="9808814" y="3234992"/>
            <a:ext cx="103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Food Truck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7936A4-B6CF-B890-926B-20AA7F8F8A42}"/>
              </a:ext>
            </a:extLst>
          </p:cNvPr>
          <p:cNvSpPr/>
          <p:nvPr/>
        </p:nvSpPr>
        <p:spPr>
          <a:xfrm>
            <a:off x="3403988" y="3380236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4BE52E-A831-5734-3D66-57BCC4EF59B2}"/>
              </a:ext>
            </a:extLst>
          </p:cNvPr>
          <p:cNvSpPr/>
          <p:nvPr/>
        </p:nvSpPr>
        <p:spPr>
          <a:xfrm>
            <a:off x="3036454" y="3884197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F7E81AE-DE3C-7E5B-98EB-2F71312BA0D2}"/>
              </a:ext>
            </a:extLst>
          </p:cNvPr>
          <p:cNvSpPr/>
          <p:nvPr/>
        </p:nvSpPr>
        <p:spPr>
          <a:xfrm>
            <a:off x="2707594" y="3674429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A93BAF-92B9-B157-07FF-A08785393733}"/>
              </a:ext>
            </a:extLst>
          </p:cNvPr>
          <p:cNvGrpSpPr/>
          <p:nvPr/>
        </p:nvGrpSpPr>
        <p:grpSpPr>
          <a:xfrm rot="18626957">
            <a:off x="1022774" y="2201533"/>
            <a:ext cx="792480" cy="196427"/>
            <a:chOff x="2689013" y="589280"/>
            <a:chExt cx="792480" cy="196427"/>
          </a:xfrm>
        </p:grpSpPr>
        <p:sp>
          <p:nvSpPr>
            <p:cNvPr id="33" name="Multiplication Sign 32">
              <a:extLst>
                <a:ext uri="{FF2B5EF4-FFF2-40B4-BE49-F238E27FC236}">
                  <a16:creationId xmlns:a16="http://schemas.microsoft.com/office/drawing/2014/main" id="{E9FD55BA-0B9F-CE5A-B110-68713DE78633}"/>
                </a:ext>
              </a:extLst>
            </p:cNvPr>
            <p:cNvSpPr/>
            <p:nvPr/>
          </p:nvSpPr>
          <p:spPr>
            <a:xfrm>
              <a:off x="2689013" y="589280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ication Sign 33">
              <a:extLst>
                <a:ext uri="{FF2B5EF4-FFF2-40B4-BE49-F238E27FC236}">
                  <a16:creationId xmlns:a16="http://schemas.microsoft.com/office/drawing/2014/main" id="{35822265-4784-0447-1A2A-18C25EDC1D46}"/>
                </a:ext>
              </a:extLst>
            </p:cNvPr>
            <p:cNvSpPr/>
            <p:nvPr/>
          </p:nvSpPr>
          <p:spPr>
            <a:xfrm>
              <a:off x="2841413" y="589280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CB0F7E09-9932-7A44-A072-336B907BD34B}"/>
                </a:ext>
              </a:extLst>
            </p:cNvPr>
            <p:cNvSpPr/>
            <p:nvPr/>
          </p:nvSpPr>
          <p:spPr>
            <a:xfrm>
              <a:off x="2993813" y="589280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ication Sign 35">
              <a:extLst>
                <a:ext uri="{FF2B5EF4-FFF2-40B4-BE49-F238E27FC236}">
                  <a16:creationId xmlns:a16="http://schemas.microsoft.com/office/drawing/2014/main" id="{A17BB75E-C3A0-9822-02F8-D12E25BF8B15}"/>
                </a:ext>
              </a:extLst>
            </p:cNvPr>
            <p:cNvSpPr/>
            <p:nvPr/>
          </p:nvSpPr>
          <p:spPr>
            <a:xfrm>
              <a:off x="3146213" y="589280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ication Sign 36">
              <a:extLst>
                <a:ext uri="{FF2B5EF4-FFF2-40B4-BE49-F238E27FC236}">
                  <a16:creationId xmlns:a16="http://schemas.microsoft.com/office/drawing/2014/main" id="{34CD35B9-F4C7-1CC2-E7C6-A0A1E7AB8108}"/>
                </a:ext>
              </a:extLst>
            </p:cNvPr>
            <p:cNvSpPr/>
            <p:nvPr/>
          </p:nvSpPr>
          <p:spPr>
            <a:xfrm>
              <a:off x="3298613" y="589280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B7013D-CE8B-4ACA-40C5-E8B95832B24C}"/>
              </a:ext>
            </a:extLst>
          </p:cNvPr>
          <p:cNvGrpSpPr/>
          <p:nvPr/>
        </p:nvGrpSpPr>
        <p:grpSpPr>
          <a:xfrm>
            <a:off x="3570181" y="4606803"/>
            <a:ext cx="452572" cy="338445"/>
            <a:chOff x="4290151" y="5064307"/>
            <a:chExt cx="452572" cy="338445"/>
          </a:xfrm>
        </p:grpSpPr>
        <p:sp>
          <p:nvSpPr>
            <p:cNvPr id="40" name="Multiplication Sign 39">
              <a:extLst>
                <a:ext uri="{FF2B5EF4-FFF2-40B4-BE49-F238E27FC236}">
                  <a16:creationId xmlns:a16="http://schemas.microsoft.com/office/drawing/2014/main" id="{504BCC2F-08A9-F522-68BD-3193E1442644}"/>
                </a:ext>
              </a:extLst>
            </p:cNvPr>
            <p:cNvSpPr/>
            <p:nvPr/>
          </p:nvSpPr>
          <p:spPr>
            <a:xfrm rot="12466258">
              <a:off x="4559843" y="5206325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B7458A45-FF9D-E18B-E76C-B60BFE564499}"/>
                </a:ext>
              </a:extLst>
            </p:cNvPr>
            <p:cNvSpPr/>
            <p:nvPr/>
          </p:nvSpPr>
          <p:spPr>
            <a:xfrm rot="12466258">
              <a:off x="4424997" y="5135316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2901313B-07BA-E741-2EDF-98F0B635B382}"/>
                </a:ext>
              </a:extLst>
            </p:cNvPr>
            <p:cNvSpPr/>
            <p:nvPr/>
          </p:nvSpPr>
          <p:spPr>
            <a:xfrm rot="12466258">
              <a:off x="4290151" y="5064307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1A94AA-6A41-CC08-25D8-0DEE6CA90D01}"/>
              </a:ext>
            </a:extLst>
          </p:cNvPr>
          <p:cNvGrpSpPr/>
          <p:nvPr/>
        </p:nvGrpSpPr>
        <p:grpSpPr>
          <a:xfrm rot="19944002">
            <a:off x="9505551" y="6382137"/>
            <a:ext cx="452572" cy="338445"/>
            <a:chOff x="4290151" y="5064307"/>
            <a:chExt cx="452572" cy="338445"/>
          </a:xfrm>
        </p:grpSpPr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94CB4AB3-AEFD-0E77-D24E-680F12143FD2}"/>
                </a:ext>
              </a:extLst>
            </p:cNvPr>
            <p:cNvSpPr/>
            <p:nvPr/>
          </p:nvSpPr>
          <p:spPr>
            <a:xfrm rot="12466258">
              <a:off x="4559843" y="5206325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ication Sign 47">
              <a:extLst>
                <a:ext uri="{FF2B5EF4-FFF2-40B4-BE49-F238E27FC236}">
                  <a16:creationId xmlns:a16="http://schemas.microsoft.com/office/drawing/2014/main" id="{3C0DE273-A68F-EDDC-5A8A-07746005F6EF}"/>
                </a:ext>
              </a:extLst>
            </p:cNvPr>
            <p:cNvSpPr/>
            <p:nvPr/>
          </p:nvSpPr>
          <p:spPr>
            <a:xfrm rot="12466258">
              <a:off x="4424997" y="5135316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ication Sign 48">
              <a:extLst>
                <a:ext uri="{FF2B5EF4-FFF2-40B4-BE49-F238E27FC236}">
                  <a16:creationId xmlns:a16="http://schemas.microsoft.com/office/drawing/2014/main" id="{4D6F4D3A-F2A7-D128-6027-101A703ABA81}"/>
                </a:ext>
              </a:extLst>
            </p:cNvPr>
            <p:cNvSpPr/>
            <p:nvPr/>
          </p:nvSpPr>
          <p:spPr>
            <a:xfrm rot="12466258">
              <a:off x="4290151" y="5064307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A15518E-E1D9-4A82-9D2E-0428F8F38DA4}"/>
              </a:ext>
            </a:extLst>
          </p:cNvPr>
          <p:cNvSpPr txBox="1"/>
          <p:nvPr/>
        </p:nvSpPr>
        <p:spPr>
          <a:xfrm>
            <a:off x="9891303" y="6397015"/>
            <a:ext cx="139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Vehicle barriers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703D0F-71C0-3151-8708-85060794D68C}"/>
              </a:ext>
            </a:extLst>
          </p:cNvPr>
          <p:cNvSpPr txBox="1"/>
          <p:nvPr/>
        </p:nvSpPr>
        <p:spPr>
          <a:xfrm rot="1993382">
            <a:off x="1623011" y="2841934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No personal vehicles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31004F-9742-B07F-5259-752EF774A9CB}"/>
              </a:ext>
            </a:extLst>
          </p:cNvPr>
          <p:cNvSpPr txBox="1"/>
          <p:nvPr/>
        </p:nvSpPr>
        <p:spPr>
          <a:xfrm>
            <a:off x="9796795" y="736266"/>
            <a:ext cx="196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Participant parking lots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CAD1AA-EA4B-4382-C0F0-19BA04A3AF41}"/>
              </a:ext>
            </a:extLst>
          </p:cNvPr>
          <p:cNvSpPr txBox="1"/>
          <p:nvPr/>
        </p:nvSpPr>
        <p:spPr>
          <a:xfrm>
            <a:off x="9779095" y="2033851"/>
            <a:ext cx="2350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i3 Cares Tent / Water station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472A8CC-DBAD-5301-4A73-179BB9343D91}"/>
              </a:ext>
            </a:extLst>
          </p:cNvPr>
          <p:cNvSpPr/>
          <p:nvPr/>
        </p:nvSpPr>
        <p:spPr>
          <a:xfrm>
            <a:off x="9568186" y="3614992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8B64CA-7E09-F3FE-C0E3-A787854BC56D}"/>
              </a:ext>
            </a:extLst>
          </p:cNvPr>
          <p:cNvSpPr txBox="1"/>
          <p:nvPr/>
        </p:nvSpPr>
        <p:spPr>
          <a:xfrm>
            <a:off x="9800256" y="3586582"/>
            <a:ext cx="103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Food Truck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81376C8-04C2-FE06-7384-1A278D0E214B}"/>
              </a:ext>
            </a:extLst>
          </p:cNvPr>
          <p:cNvSpPr/>
          <p:nvPr/>
        </p:nvSpPr>
        <p:spPr>
          <a:xfrm>
            <a:off x="9558535" y="3973708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C76D25-6F45-E562-4C51-7081D620A1C6}"/>
              </a:ext>
            </a:extLst>
          </p:cNvPr>
          <p:cNvSpPr txBox="1"/>
          <p:nvPr/>
        </p:nvSpPr>
        <p:spPr>
          <a:xfrm>
            <a:off x="9790605" y="3936669"/>
            <a:ext cx="213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Harmon Scrap Metal Tent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DA107ED-E31C-CB66-71D3-05886D219868}"/>
              </a:ext>
            </a:extLst>
          </p:cNvPr>
          <p:cNvSpPr/>
          <p:nvPr/>
        </p:nvSpPr>
        <p:spPr>
          <a:xfrm>
            <a:off x="9471408" y="4773282"/>
            <a:ext cx="338667" cy="34544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F70C75-FE17-6778-3800-A73E7AF67747}"/>
              </a:ext>
            </a:extLst>
          </p:cNvPr>
          <p:cNvSpPr txBox="1"/>
          <p:nvPr/>
        </p:nvSpPr>
        <p:spPr>
          <a:xfrm>
            <a:off x="9815755" y="4781247"/>
            <a:ext cx="144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Start/Finish Line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5FF133D-3DAF-DD3C-9484-88EA6C406EBF}"/>
              </a:ext>
            </a:extLst>
          </p:cNvPr>
          <p:cNvSpPr/>
          <p:nvPr/>
        </p:nvSpPr>
        <p:spPr>
          <a:xfrm>
            <a:off x="2426244" y="3460334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BC9AC2-2D9C-C3F8-D0CC-20573FB894CD}"/>
              </a:ext>
            </a:extLst>
          </p:cNvPr>
          <p:cNvSpPr/>
          <p:nvPr/>
        </p:nvSpPr>
        <p:spPr>
          <a:xfrm>
            <a:off x="3044073" y="3195549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4" name="Star: 4 Points 63">
            <a:extLst>
              <a:ext uri="{FF2B5EF4-FFF2-40B4-BE49-F238E27FC236}">
                <a16:creationId xmlns:a16="http://schemas.microsoft.com/office/drawing/2014/main" id="{ABD4D967-A2B9-6107-781E-3458EDE92A3F}"/>
              </a:ext>
            </a:extLst>
          </p:cNvPr>
          <p:cNvSpPr/>
          <p:nvPr/>
        </p:nvSpPr>
        <p:spPr>
          <a:xfrm>
            <a:off x="9486991" y="189430"/>
            <a:ext cx="285067" cy="319950"/>
          </a:xfrm>
          <a:prstGeom prst="star4">
            <a:avLst>
              <a:gd name="adj" fmla="val 167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3E76C1-EE55-4F11-4375-80119550ECC0}"/>
              </a:ext>
            </a:extLst>
          </p:cNvPr>
          <p:cNvSpPr txBox="1"/>
          <p:nvPr/>
        </p:nvSpPr>
        <p:spPr>
          <a:xfrm>
            <a:off x="9765086" y="206246"/>
            <a:ext cx="1815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Participant enter </a:t>
            </a:r>
          </a:p>
          <a:p>
            <a:r>
              <a:rPr lang="en-US" sz="1400" dirty="0"/>
              <a:t>and exit parking here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C6ECD08-F26F-5177-8A00-CC26B4D2EBE0}"/>
              </a:ext>
            </a:extLst>
          </p:cNvPr>
          <p:cNvCxnSpPr>
            <a:cxnSpLocks/>
          </p:cNvCxnSpPr>
          <p:nvPr/>
        </p:nvCxnSpPr>
        <p:spPr>
          <a:xfrm>
            <a:off x="3259269" y="316795"/>
            <a:ext cx="2457424" cy="167198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CCBC6A2-3B62-8229-32DF-0627D17D6969}"/>
              </a:ext>
            </a:extLst>
          </p:cNvPr>
          <p:cNvCxnSpPr/>
          <p:nvPr/>
        </p:nvCxnSpPr>
        <p:spPr>
          <a:xfrm>
            <a:off x="4038114" y="4416550"/>
            <a:ext cx="1428417" cy="1564341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46BE7E-17D7-AA04-8B5E-10353F15BA21}"/>
              </a:ext>
            </a:extLst>
          </p:cNvPr>
          <p:cNvCxnSpPr>
            <a:cxnSpLocks/>
          </p:cNvCxnSpPr>
          <p:nvPr/>
        </p:nvCxnSpPr>
        <p:spPr>
          <a:xfrm>
            <a:off x="9396866" y="5769194"/>
            <a:ext cx="596036" cy="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6E35B5E-D950-2C79-8234-072114ABDFF8}"/>
              </a:ext>
            </a:extLst>
          </p:cNvPr>
          <p:cNvSpPr txBox="1"/>
          <p:nvPr/>
        </p:nvSpPr>
        <p:spPr>
          <a:xfrm>
            <a:off x="9975969" y="5608346"/>
            <a:ext cx="18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Run route (next slide)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012060-A9E7-7FF4-CC9A-0014D7C875BF}"/>
              </a:ext>
            </a:extLst>
          </p:cNvPr>
          <p:cNvSpPr txBox="1"/>
          <p:nvPr/>
        </p:nvSpPr>
        <p:spPr>
          <a:xfrm>
            <a:off x="5950632" y="1798181"/>
            <a:ext cx="24200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Enter/Exit Parking here</a:t>
            </a:r>
          </a:p>
        </p:txBody>
      </p:sp>
      <p:sp>
        <p:nvSpPr>
          <p:cNvPr id="70" name="Star: 4 Points 69">
            <a:extLst>
              <a:ext uri="{FF2B5EF4-FFF2-40B4-BE49-F238E27FC236}">
                <a16:creationId xmlns:a16="http://schemas.microsoft.com/office/drawing/2014/main" id="{B9DA90DE-FECC-2636-459D-815D54A3002E}"/>
              </a:ext>
            </a:extLst>
          </p:cNvPr>
          <p:cNvSpPr/>
          <p:nvPr/>
        </p:nvSpPr>
        <p:spPr>
          <a:xfrm>
            <a:off x="5723400" y="1822872"/>
            <a:ext cx="285067" cy="319950"/>
          </a:xfrm>
          <a:prstGeom prst="star4">
            <a:avLst>
              <a:gd name="adj" fmla="val 167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16A9073-5C17-51DF-763E-2D61ED05B8D9}"/>
              </a:ext>
            </a:extLst>
          </p:cNvPr>
          <p:cNvSpPr/>
          <p:nvPr/>
        </p:nvSpPr>
        <p:spPr>
          <a:xfrm rot="2154713">
            <a:off x="878942" y="3842787"/>
            <a:ext cx="2636967" cy="6742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Volunteer/Sponsor Parking Only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368BE7E-2DA4-B3CA-FAE1-4A61CAA0B41A}"/>
              </a:ext>
            </a:extLst>
          </p:cNvPr>
          <p:cNvSpPr txBox="1"/>
          <p:nvPr/>
        </p:nvSpPr>
        <p:spPr>
          <a:xfrm rot="17857584">
            <a:off x="3916708" y="2584753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NO   PARKING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Emergency Vehicle Access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CBB2B-E4F2-1E00-D8E7-1426C790C984}"/>
              </a:ext>
            </a:extLst>
          </p:cNvPr>
          <p:cNvSpPr/>
          <p:nvPr/>
        </p:nvSpPr>
        <p:spPr>
          <a:xfrm rot="18212553">
            <a:off x="4000712" y="3271386"/>
            <a:ext cx="134846" cy="1392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AB13B8-56E7-3306-335B-62A76FB6FDE5}"/>
              </a:ext>
            </a:extLst>
          </p:cNvPr>
          <p:cNvSpPr/>
          <p:nvPr/>
        </p:nvSpPr>
        <p:spPr>
          <a:xfrm rot="18212553">
            <a:off x="3650577" y="3038749"/>
            <a:ext cx="134846" cy="1392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CE7D2-DF6E-1E91-106B-398CDF6F741C}"/>
              </a:ext>
            </a:extLst>
          </p:cNvPr>
          <p:cNvSpPr/>
          <p:nvPr/>
        </p:nvSpPr>
        <p:spPr>
          <a:xfrm rot="18212553">
            <a:off x="3828997" y="3157512"/>
            <a:ext cx="134846" cy="1392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8C1E3-5B04-F098-218F-5C3FDC4044D9}"/>
              </a:ext>
            </a:extLst>
          </p:cNvPr>
          <p:cNvSpPr/>
          <p:nvPr/>
        </p:nvSpPr>
        <p:spPr>
          <a:xfrm rot="16200000">
            <a:off x="9523287" y="5281540"/>
            <a:ext cx="262162" cy="2494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6B6EEF-4153-BAD7-B9CD-7F5488450329}"/>
              </a:ext>
            </a:extLst>
          </p:cNvPr>
          <p:cNvSpPr txBox="1"/>
          <p:nvPr/>
        </p:nvSpPr>
        <p:spPr>
          <a:xfrm>
            <a:off x="9815405" y="5252378"/>
            <a:ext cx="102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Porta Potty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0C14F-D081-01A9-660D-16E61BDF1E81}"/>
              </a:ext>
            </a:extLst>
          </p:cNvPr>
          <p:cNvSpPr/>
          <p:nvPr/>
        </p:nvSpPr>
        <p:spPr>
          <a:xfrm>
            <a:off x="2756736" y="3013707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57F52D-C07E-2D82-A560-A7F882D8E043}"/>
              </a:ext>
            </a:extLst>
          </p:cNvPr>
          <p:cNvSpPr/>
          <p:nvPr/>
        </p:nvSpPr>
        <p:spPr>
          <a:xfrm>
            <a:off x="9568186" y="4313793"/>
            <a:ext cx="247219" cy="2319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6176C-8668-B897-FD18-57BA33F28A80}"/>
              </a:ext>
            </a:extLst>
          </p:cNvPr>
          <p:cNvSpPr txBox="1"/>
          <p:nvPr/>
        </p:nvSpPr>
        <p:spPr>
          <a:xfrm>
            <a:off x="9805387" y="4261378"/>
            <a:ext cx="2329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Yellowhammer Roofing Tent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4B14C6-9254-2AD6-9CE7-4D42B6311F18}"/>
              </a:ext>
            </a:extLst>
          </p:cNvPr>
          <p:cNvGrpSpPr/>
          <p:nvPr/>
        </p:nvGrpSpPr>
        <p:grpSpPr>
          <a:xfrm>
            <a:off x="4965661" y="1729354"/>
            <a:ext cx="452572" cy="338445"/>
            <a:chOff x="4290151" y="5064307"/>
            <a:chExt cx="452572" cy="338445"/>
          </a:xfrm>
        </p:grpSpPr>
        <p:sp>
          <p:nvSpPr>
            <p:cNvPr id="63" name="Multiplication Sign 62">
              <a:extLst>
                <a:ext uri="{FF2B5EF4-FFF2-40B4-BE49-F238E27FC236}">
                  <a16:creationId xmlns:a16="http://schemas.microsoft.com/office/drawing/2014/main" id="{57F38033-2E27-E1CD-FF7E-E772E11C25E1}"/>
                </a:ext>
              </a:extLst>
            </p:cNvPr>
            <p:cNvSpPr/>
            <p:nvPr/>
          </p:nvSpPr>
          <p:spPr>
            <a:xfrm rot="12466258">
              <a:off x="4559843" y="5206325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ication Sign 65">
              <a:extLst>
                <a:ext uri="{FF2B5EF4-FFF2-40B4-BE49-F238E27FC236}">
                  <a16:creationId xmlns:a16="http://schemas.microsoft.com/office/drawing/2014/main" id="{CC6DE819-E3A9-EC27-603A-6A1BD5A6FDD6}"/>
                </a:ext>
              </a:extLst>
            </p:cNvPr>
            <p:cNvSpPr/>
            <p:nvPr/>
          </p:nvSpPr>
          <p:spPr>
            <a:xfrm rot="12466258">
              <a:off x="4424997" y="5135316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6F55F407-1E3D-BFD6-B2AF-D231DE3A8138}"/>
                </a:ext>
              </a:extLst>
            </p:cNvPr>
            <p:cNvSpPr/>
            <p:nvPr/>
          </p:nvSpPr>
          <p:spPr>
            <a:xfrm rot="12466258">
              <a:off x="4290151" y="5064307"/>
              <a:ext cx="182880" cy="196427"/>
            </a:xfrm>
            <a:prstGeom prst="mathMultiply">
              <a:avLst>
                <a:gd name="adj1" fmla="val 236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D365ED-4AF0-5F65-4F39-CC121B5DDE04}"/>
              </a:ext>
            </a:extLst>
          </p:cNvPr>
          <p:cNvCxnSpPr>
            <a:cxnSpLocks/>
          </p:cNvCxnSpPr>
          <p:nvPr/>
        </p:nvCxnSpPr>
        <p:spPr>
          <a:xfrm flipV="1">
            <a:off x="1876582" y="363090"/>
            <a:ext cx="1225167" cy="117597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9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D1912-B18A-FED8-E138-8957CE6C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9" y="345440"/>
            <a:ext cx="6904953" cy="6089227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6C932B7-3262-3D1E-D0A9-054A34FDEB94}"/>
              </a:ext>
            </a:extLst>
          </p:cNvPr>
          <p:cNvSpPr/>
          <p:nvPr/>
        </p:nvSpPr>
        <p:spPr>
          <a:xfrm>
            <a:off x="4541709" y="1047032"/>
            <a:ext cx="213171" cy="1924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BD15F122-DB54-52BA-DB52-BAA84E61E00E}"/>
              </a:ext>
            </a:extLst>
          </p:cNvPr>
          <p:cNvSpPr/>
          <p:nvPr/>
        </p:nvSpPr>
        <p:spPr>
          <a:xfrm rot="10800000" flipH="1">
            <a:off x="1740754" y="5796020"/>
            <a:ext cx="304800" cy="392853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E3979-D24E-FBDD-F528-DF8953568ADA}"/>
              </a:ext>
            </a:extLst>
          </p:cNvPr>
          <p:cNvSpPr txBox="1"/>
          <p:nvPr/>
        </p:nvSpPr>
        <p:spPr>
          <a:xfrm>
            <a:off x="7647093" y="2462096"/>
            <a:ext cx="4332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 at Toyota Field (exact location is TBD)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Start/Finish 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Turn Around @ 1.55mi mark.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course length = 3.1mi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D5AB274-E3A1-20F4-6704-54E4AA676858}"/>
              </a:ext>
            </a:extLst>
          </p:cNvPr>
          <p:cNvSpPr/>
          <p:nvPr/>
        </p:nvSpPr>
        <p:spPr>
          <a:xfrm>
            <a:off x="7294880" y="3326418"/>
            <a:ext cx="338667" cy="34544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FCAD6681-0610-B943-3626-7F0A936DEED9}"/>
              </a:ext>
            </a:extLst>
          </p:cNvPr>
          <p:cNvSpPr/>
          <p:nvPr/>
        </p:nvSpPr>
        <p:spPr>
          <a:xfrm rot="10800000" flipH="1">
            <a:off x="7325371" y="4075595"/>
            <a:ext cx="304800" cy="392853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E7B633-23DB-07CE-375A-159067E83663}"/>
              </a:ext>
            </a:extLst>
          </p:cNvPr>
          <p:cNvSpPr/>
          <p:nvPr/>
        </p:nvSpPr>
        <p:spPr>
          <a:xfrm>
            <a:off x="7189901" y="2377430"/>
            <a:ext cx="508000" cy="51477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34FF64-9094-8A1A-85A2-909A123C3300}"/>
              </a:ext>
            </a:extLst>
          </p:cNvPr>
          <p:cNvSpPr/>
          <p:nvPr/>
        </p:nvSpPr>
        <p:spPr>
          <a:xfrm>
            <a:off x="4579254" y="603375"/>
            <a:ext cx="213968" cy="20265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A3A110-7AD6-43AD-BDD6-60BE789DD7EE}"/>
              </a:ext>
            </a:extLst>
          </p:cNvPr>
          <p:cNvSpPr/>
          <p:nvPr/>
        </p:nvSpPr>
        <p:spPr>
          <a:xfrm>
            <a:off x="3914987" y="345440"/>
            <a:ext cx="1605280" cy="1097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7D9BE0-F09F-9D86-0C08-9272FC892706}"/>
              </a:ext>
            </a:extLst>
          </p:cNvPr>
          <p:cNvSpPr txBox="1"/>
          <p:nvPr/>
        </p:nvSpPr>
        <p:spPr>
          <a:xfrm>
            <a:off x="7325370" y="380891"/>
            <a:ext cx="2727509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/>
              <a:t>See previous slide for    detailed map of parking area, Start/Finish line 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524C69-AD21-D010-6AB7-E91BC4564175}"/>
              </a:ext>
            </a:extLst>
          </p:cNvPr>
          <p:cNvCxnSpPr>
            <a:cxnSpLocks/>
          </p:cNvCxnSpPr>
          <p:nvPr/>
        </p:nvCxnSpPr>
        <p:spPr>
          <a:xfrm>
            <a:off x="5520267" y="1442720"/>
            <a:ext cx="1805103" cy="415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13CA29-8DEE-DA99-228F-016D11B3BAA9}"/>
              </a:ext>
            </a:extLst>
          </p:cNvPr>
          <p:cNvCxnSpPr/>
          <p:nvPr/>
        </p:nvCxnSpPr>
        <p:spPr>
          <a:xfrm>
            <a:off x="5520267" y="345440"/>
            <a:ext cx="1805103" cy="35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7E7A4D-36D5-0EFE-6509-14F38E1D79AA}"/>
              </a:ext>
            </a:extLst>
          </p:cNvPr>
          <p:cNvSpPr/>
          <p:nvPr/>
        </p:nvSpPr>
        <p:spPr>
          <a:xfrm rot="16200000">
            <a:off x="1673331" y="5548021"/>
            <a:ext cx="134846" cy="1392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140</Words>
  <Application>Microsoft Office PowerPoint</Application>
  <PresentationFormat>Widescreen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 Brockhard</dc:creator>
  <cp:lastModifiedBy>Doug Brockhard</cp:lastModifiedBy>
  <cp:revision>8</cp:revision>
  <dcterms:created xsi:type="dcterms:W3CDTF">2024-08-14T17:50:33Z</dcterms:created>
  <dcterms:modified xsi:type="dcterms:W3CDTF">2024-09-13T13:57:59Z</dcterms:modified>
</cp:coreProperties>
</file>