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5B186-DF14-ECBA-DB45-307FFFA6DC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F3CAB94-CCD4-6045-0BE5-5332035406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D2C8EE-FAC0-EE31-4910-ED9C17DB7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5EA2-4E65-4F4B-B5F4-ACE080188CD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78A40-A0F8-4861-237F-02D9AB5C96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14B4B3-DA6C-8492-73A8-902B7FD0A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04116-6B4F-4405-B402-A89D282E4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80825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CD7E2-3AC9-58AE-07D3-C01C321C18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CE47F72-FD41-2B7A-9160-98B2ACE0058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FFEB0C-0919-3FC0-B281-51D50D35E3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5EA2-4E65-4F4B-B5F4-ACE080188CD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DF51D2-E535-B542-ABEA-72A846416F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36D1BA-DAC5-A2BF-8EFF-14E8206A3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04116-6B4F-4405-B402-A89D282E4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7885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D4D8CFB-CF4D-2FF4-08C3-C0E8B61A0B3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DD2208-C2BE-46CD-167C-E9C840706E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7D16F5-C16B-4E94-8825-87180E5B0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5EA2-4E65-4F4B-B5F4-ACE080188CD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BAF1D-FCB9-5C3A-C225-D6F1F08324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3B456A-FB88-E6A9-253C-055AC232A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04116-6B4F-4405-B402-A89D282E4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7791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A47E52-8020-219B-322E-87D381370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4D1C69-5353-E46D-46DC-21C0EB33E6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A84919F-A286-1764-A88A-46C48493AF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5EA2-4E65-4F4B-B5F4-ACE080188CD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FC8BAF-618A-8376-DAB4-718B8F1757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E6ED54-CF7E-8064-1E22-E378A766CD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04116-6B4F-4405-B402-A89D282E4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0620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174452-71A8-734A-A019-E919A5EC5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4795FB1-1BA7-5A44-D2B9-642B855A70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860DD8-F052-2D49-2232-5D71A878E1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5EA2-4E65-4F4B-B5F4-ACE080188CD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C2F09B-A549-53B9-8E4F-AF708B49B1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8526E-785D-C309-4F90-DD5903D09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04116-6B4F-4405-B402-A89D282E4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770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B4AF19-27AB-2216-F8D9-5ACF17885A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05AA8-6F9F-441A-850A-66D8D699C9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EA69A4D-9F5A-8965-8976-8F194456BC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CE2316-1E5E-349C-10CB-B4372BACC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5EA2-4E65-4F4B-B5F4-ACE080188CD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73F727-6AF5-CA09-DE8D-A3A15E069A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F4C41B-8869-5031-4C32-DD725B8057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04116-6B4F-4405-B402-A89D282E4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4869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933CFF-E31D-0A2A-01DC-D28CEFCE31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D1EDDB-0C40-AEA7-65EC-66C2CE0C91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EEEA944-3F44-80F7-25FC-E7AF6538E0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4B6A2B-878D-692C-D0A6-EC12881D07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D485FE-6FFF-9E61-A59D-B30C3B12D66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FA22D9-EC08-3EED-9EAB-2DF7DA4F10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5EA2-4E65-4F4B-B5F4-ACE080188CD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241467F-B558-923E-2294-FD770A8913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FFD00BC-703B-2B4B-AA66-955244CD29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04116-6B4F-4405-B402-A89D282E4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796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B0E610-23B5-953B-8741-EBE810E01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96825B4-A8D3-15F5-C6B2-529AC3DF70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5EA2-4E65-4F4B-B5F4-ACE080188CD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F7E9F9C-5A2E-AC95-E0C3-CFD5C150C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14FCB1E-B6C2-DAFD-B99F-832D3F46CF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04116-6B4F-4405-B402-A89D282E4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5559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4A15692-FCA9-A6EE-CF7F-109060F211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5EA2-4E65-4F4B-B5F4-ACE080188CD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190769-B033-0ACA-F373-C18B64B43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D27B72-7798-5EC1-F527-2DBC75473D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04116-6B4F-4405-B402-A89D282E4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1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EE41D2-2B20-FB3C-12AA-4A697B7ABE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A6EA7A-FAD6-9FBD-FABE-0F8A0D4A8F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2FA6AB6-AD34-CAC9-40D2-9D5752FB83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B6645D-69AF-79D1-DC74-91BA5F01A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5EA2-4E65-4F4B-B5F4-ACE080188CD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269450-2E06-4546-298A-02F8C178EA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DD695C1-2FF1-00FC-BEC2-27D9D7C3AC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04116-6B4F-4405-B402-A89D282E4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65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4DC59-F24D-24B1-1231-937D39F7B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FAA7D1E-A1C7-C66C-0E34-10F2125362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C667278-9D82-0894-4151-CBAF363C8E3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9CB8079-B5D0-A088-3F5B-92EF933331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395EA2-4E65-4F4B-B5F4-ACE080188CD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AA56E1-8214-B897-28CA-ABF3EED13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82B1A5-7977-6703-9F44-CF4CC8FE67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E04116-6B4F-4405-B402-A89D282E4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0098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57E28D0-D773-1A89-E6BE-1CCB023D08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F5CEC7-792C-437D-76A6-A3D1C1F5F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E85AAA8-B230-8749-1903-DF7C1BB1D35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395EA2-4E65-4F4B-B5F4-ACE080188CD2}" type="datetimeFigureOut">
              <a:rPr lang="en-US" smtClean="0"/>
              <a:t>1/25/2023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7A819E-C7D3-CABE-6E0D-77472E0EEC5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82F25AC-EC05-B70C-0C49-CC55F53D44F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E04116-6B4F-4405-B402-A89D282E4DC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2041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28E791FD-7BE9-4843-D89C-F5786AF1FBF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262" y="1489297"/>
            <a:ext cx="11937476" cy="4040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5282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Jay Spaziano</dc:creator>
  <cp:lastModifiedBy>Jay Spaziano</cp:lastModifiedBy>
  <cp:revision>1</cp:revision>
  <dcterms:created xsi:type="dcterms:W3CDTF">2023-01-25T17:03:50Z</dcterms:created>
  <dcterms:modified xsi:type="dcterms:W3CDTF">2023-01-25T17:05:15Z</dcterms:modified>
</cp:coreProperties>
</file>